
<file path=[Content_Types].xml><?xml version="1.0" encoding="utf-8"?>
<Types xmlns="http://schemas.openxmlformats.org/package/2006/content-types">
  <Default Extension="jpeg" ContentType="image/jpe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sldIdLst>
    <p:sldId id="268" r:id="rId2"/>
    <p:sldId id="257" r:id="rId3"/>
    <p:sldId id="265" r:id="rId4"/>
    <p:sldId id="264" r:id="rId5"/>
    <p:sldId id="258" r:id="rId6"/>
    <p:sldId id="266" r:id="rId7"/>
    <p:sldId id="259" r:id="rId8"/>
    <p:sldId id="261" r:id="rId9"/>
    <p:sldId id="260" r:id="rId10"/>
    <p:sldId id="262" r:id="rId11"/>
    <p:sldId id="263" r:id="rId12"/>
    <p:sldId id="267" r:id="rId13"/>
  </p:sldIdLst>
  <p:sldSz cx="9144000" cy="6858000" type="screen4x3"/>
  <p:notesSz cx="6858000" cy="9144000"/>
  <p:defaultTextStyle>
    <a:defPPr>
      <a:defRPr lang="pt-BR"/>
    </a:defPPr>
    <a:lvl1pPr algn="l" rtl="0" eaLnBrk="0" fontAlgn="base" hangingPunct="0">
      <a:spcBef>
        <a:spcPct val="0"/>
      </a:spcBef>
      <a:spcAft>
        <a:spcPct val="0"/>
      </a:spcAft>
      <a:defRPr sz="2000" kern="1200">
        <a:solidFill>
          <a:schemeClr val="tx1"/>
        </a:solidFill>
        <a:latin typeface="Times New Roman"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charset="0"/>
        <a:ea typeface="+mn-ea"/>
        <a:cs typeface="+mn-cs"/>
      </a:defRPr>
    </a:lvl5pPr>
    <a:lvl6pPr marL="2286000" algn="l" defTabSz="914400" rtl="0" eaLnBrk="1" latinLnBrk="0" hangingPunct="1">
      <a:defRPr sz="2000" kern="1200">
        <a:solidFill>
          <a:schemeClr val="tx1"/>
        </a:solidFill>
        <a:latin typeface="Times New Roman" charset="0"/>
        <a:ea typeface="+mn-ea"/>
        <a:cs typeface="+mn-cs"/>
      </a:defRPr>
    </a:lvl6pPr>
    <a:lvl7pPr marL="2743200" algn="l" defTabSz="914400" rtl="0" eaLnBrk="1" latinLnBrk="0" hangingPunct="1">
      <a:defRPr sz="2000" kern="1200">
        <a:solidFill>
          <a:schemeClr val="tx1"/>
        </a:solidFill>
        <a:latin typeface="Times New Roman" charset="0"/>
        <a:ea typeface="+mn-ea"/>
        <a:cs typeface="+mn-cs"/>
      </a:defRPr>
    </a:lvl7pPr>
    <a:lvl8pPr marL="3200400" algn="l" defTabSz="914400" rtl="0" eaLnBrk="1" latinLnBrk="0" hangingPunct="1">
      <a:defRPr sz="2000" kern="1200">
        <a:solidFill>
          <a:schemeClr val="tx1"/>
        </a:solidFill>
        <a:latin typeface="Times New Roman" charset="0"/>
        <a:ea typeface="+mn-ea"/>
        <a:cs typeface="+mn-cs"/>
      </a:defRPr>
    </a:lvl8pPr>
    <a:lvl9pPr marL="3657600" algn="l" defTabSz="914400" rtl="0" eaLnBrk="1" latinLnBrk="0" hangingPunct="1">
      <a:defRPr sz="20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FF33"/>
    <a:srgbClr val="FFCC66"/>
    <a:srgbClr val="3333FF"/>
    <a:srgbClr val="339933"/>
    <a:srgbClr val="3399FF"/>
    <a:srgbClr val="FFFF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04" autoAdjust="0"/>
    <p:restoredTop sz="94667" autoAdjust="0"/>
  </p:normalViewPr>
  <p:slideViewPr>
    <p:cSldViewPr>
      <p:cViewPr varScale="1">
        <p:scale>
          <a:sx n="80" d="100"/>
          <a:sy n="80" d="100"/>
        </p:scale>
        <p:origin x="8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147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pt-BR"/>
          </a:p>
        </p:txBody>
      </p:sp>
      <p:sp>
        <p:nvSpPr>
          <p:cNvPr id="1945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pt-B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p>
        </p:txBody>
      </p:sp>
      <p:sp>
        <p:nvSpPr>
          <p:cNvPr id="1946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pt-BR"/>
          </a:p>
        </p:txBody>
      </p:sp>
      <p:sp>
        <p:nvSpPr>
          <p:cNvPr id="1946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35A40C5E-6006-424D-82A2-5F7A185F4301}" type="slidenum">
              <a:rPr lang="pt-BR"/>
              <a:pPr>
                <a:defRPr/>
              </a:pPr>
              <a:t>‹nº›</a:t>
            </a:fld>
            <a:endParaRPr lang="pt-BR"/>
          </a:p>
        </p:txBody>
      </p:sp>
    </p:spTree>
    <p:extLst>
      <p:ext uri="{BB962C8B-B14F-4D97-AF65-F5344CB8AC3E}">
        <p14:creationId xmlns:p14="http://schemas.microsoft.com/office/powerpoint/2010/main" val="3888128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9E40A8D5-C51A-49AF-8F8B-226E6E5ECE84}" type="slidenum">
              <a:rPr lang="pt-BR" sz="1200" smtClean="0"/>
              <a:pPr/>
              <a:t>1</a:t>
            </a:fld>
            <a:endParaRPr lang="pt-BR" sz="1200" dirty="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endParaRPr lang="pt-B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02E83FEB-9E62-4D87-9D6B-EEDE0E4E4894}" type="slidenum">
              <a:rPr lang="pt-BR" sz="1200" smtClean="0"/>
              <a:pPr/>
              <a:t>2</a:t>
            </a:fld>
            <a:endParaRPr lang="pt-BR"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endParaRPr lang="pt-B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A324482E-500C-448B-AE67-9DE856B8135B}" type="slidenum">
              <a:rPr lang="pt-BR" sz="1200" smtClean="0"/>
              <a:pPr/>
              <a:t>11</a:t>
            </a:fld>
            <a:endParaRPr lang="pt-BR"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000">
                <a:solidFill>
                  <a:schemeClr val="tx1"/>
                </a:solidFill>
                <a:latin typeface="Times New Roman" charset="0"/>
              </a:defRPr>
            </a:lvl1pPr>
            <a:lvl2pPr marL="742950" indent="-285750">
              <a:defRPr sz="2000">
                <a:solidFill>
                  <a:schemeClr val="tx1"/>
                </a:solidFill>
                <a:latin typeface="Times New Roman" charset="0"/>
              </a:defRPr>
            </a:lvl2pPr>
            <a:lvl3pPr marL="1143000" indent="-228600">
              <a:defRPr sz="2000">
                <a:solidFill>
                  <a:schemeClr val="tx1"/>
                </a:solidFill>
                <a:latin typeface="Times New Roman" charset="0"/>
              </a:defRPr>
            </a:lvl3pPr>
            <a:lvl4pPr marL="1600200" indent="-228600">
              <a:defRPr sz="2000">
                <a:solidFill>
                  <a:schemeClr val="tx1"/>
                </a:solidFill>
                <a:latin typeface="Times New Roman" charset="0"/>
              </a:defRPr>
            </a:lvl4pPr>
            <a:lvl5pPr marL="2057400" indent="-228600">
              <a:defRPr sz="2000">
                <a:solidFill>
                  <a:schemeClr val="tx1"/>
                </a:solidFill>
                <a:latin typeface="Times New Roman" charset="0"/>
              </a:defRPr>
            </a:lvl5pPr>
            <a:lvl6pPr marL="2514600" indent="-228600" eaLnBrk="0" fontAlgn="base" hangingPunct="0">
              <a:spcBef>
                <a:spcPct val="0"/>
              </a:spcBef>
              <a:spcAft>
                <a:spcPct val="0"/>
              </a:spcAft>
              <a:defRPr sz="2000">
                <a:solidFill>
                  <a:schemeClr val="tx1"/>
                </a:solidFill>
                <a:latin typeface="Times New Roman" charset="0"/>
              </a:defRPr>
            </a:lvl6pPr>
            <a:lvl7pPr marL="2971800" indent="-228600" eaLnBrk="0" fontAlgn="base" hangingPunct="0">
              <a:spcBef>
                <a:spcPct val="0"/>
              </a:spcBef>
              <a:spcAft>
                <a:spcPct val="0"/>
              </a:spcAft>
              <a:defRPr sz="2000">
                <a:solidFill>
                  <a:schemeClr val="tx1"/>
                </a:solidFill>
                <a:latin typeface="Times New Roman" charset="0"/>
              </a:defRPr>
            </a:lvl7pPr>
            <a:lvl8pPr marL="3429000" indent="-228600" eaLnBrk="0" fontAlgn="base" hangingPunct="0">
              <a:spcBef>
                <a:spcPct val="0"/>
              </a:spcBef>
              <a:spcAft>
                <a:spcPct val="0"/>
              </a:spcAft>
              <a:defRPr sz="2000">
                <a:solidFill>
                  <a:schemeClr val="tx1"/>
                </a:solidFill>
                <a:latin typeface="Times New Roman" charset="0"/>
              </a:defRPr>
            </a:lvl8pPr>
            <a:lvl9pPr marL="3886200" indent="-228600" eaLnBrk="0" fontAlgn="base" hangingPunct="0">
              <a:spcBef>
                <a:spcPct val="0"/>
              </a:spcBef>
              <a:spcAft>
                <a:spcPct val="0"/>
              </a:spcAft>
              <a:defRPr sz="2000">
                <a:solidFill>
                  <a:schemeClr val="tx1"/>
                </a:solidFill>
                <a:latin typeface="Times New Roman" charset="0"/>
              </a:defRPr>
            </a:lvl9pPr>
          </a:lstStyle>
          <a:p>
            <a:fld id="{F3E4671D-3FD5-4CF4-8296-57DA1240339A}" type="slidenum">
              <a:rPr lang="pt-BR" sz="1200" smtClean="0"/>
              <a:pPr/>
              <a:t>12</a:t>
            </a:fld>
            <a:endParaRPr lang="pt-BR"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F030C12-1BA2-4922-BB3E-38336B2626BB}" type="slidenum">
              <a:rPr lang="pt-BR"/>
              <a:pPr>
                <a:defRPr/>
              </a:pPr>
              <a:t>‹nº›</a:t>
            </a:fld>
            <a:endParaRPr lang="pt-BR"/>
          </a:p>
        </p:txBody>
      </p:sp>
    </p:spTree>
    <p:extLst>
      <p:ext uri="{BB962C8B-B14F-4D97-AF65-F5344CB8AC3E}">
        <p14:creationId xmlns:p14="http://schemas.microsoft.com/office/powerpoint/2010/main" val="357916448"/>
      </p:ext>
    </p:extLst>
  </p:cSld>
  <p:clrMapOvr>
    <a:masterClrMapping/>
  </p:clrMapOvr>
  <p:transition advTm="1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67FBA84B-1750-4878-A683-CBAE9DDC66C0}" type="slidenum">
              <a:rPr lang="pt-BR"/>
              <a:pPr>
                <a:defRPr/>
              </a:pPr>
              <a:t>‹nº›</a:t>
            </a:fld>
            <a:endParaRPr lang="pt-BR"/>
          </a:p>
        </p:txBody>
      </p:sp>
    </p:spTree>
    <p:extLst>
      <p:ext uri="{BB962C8B-B14F-4D97-AF65-F5344CB8AC3E}">
        <p14:creationId xmlns:p14="http://schemas.microsoft.com/office/powerpoint/2010/main" val="609962440"/>
      </p:ext>
    </p:extLst>
  </p:cSld>
  <p:clrMapOvr>
    <a:masterClrMapping/>
  </p:clrMapOvr>
  <p:transition advTm="1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15100" y="609600"/>
            <a:ext cx="1943100" cy="5486400"/>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685800" y="609600"/>
            <a:ext cx="5676900" cy="54864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F149829-5373-4A02-BAEA-D4F87BC53A0F}" type="slidenum">
              <a:rPr lang="pt-BR"/>
              <a:pPr>
                <a:defRPr/>
              </a:pPr>
              <a:t>‹nº›</a:t>
            </a:fld>
            <a:endParaRPr lang="pt-BR"/>
          </a:p>
        </p:txBody>
      </p:sp>
    </p:spTree>
    <p:extLst>
      <p:ext uri="{BB962C8B-B14F-4D97-AF65-F5344CB8AC3E}">
        <p14:creationId xmlns:p14="http://schemas.microsoft.com/office/powerpoint/2010/main" val="2101805202"/>
      </p:ext>
    </p:extLst>
  </p:cSld>
  <p:clrMapOvr>
    <a:masterClrMapping/>
  </p:clrMapOvr>
  <p:transition advTm="1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955FB485-5218-4233-A216-DBC57B177B34}" type="slidenum">
              <a:rPr lang="pt-BR"/>
              <a:pPr>
                <a:defRPr/>
              </a:pPr>
              <a:t>‹nº›</a:t>
            </a:fld>
            <a:endParaRPr lang="pt-BR"/>
          </a:p>
        </p:txBody>
      </p:sp>
    </p:spTree>
    <p:extLst>
      <p:ext uri="{BB962C8B-B14F-4D97-AF65-F5344CB8AC3E}">
        <p14:creationId xmlns:p14="http://schemas.microsoft.com/office/powerpoint/2010/main" val="2564027992"/>
      </p:ext>
    </p:extLst>
  </p:cSld>
  <p:clrMapOvr>
    <a:masterClrMapping/>
  </p:clrMapOvr>
  <p:transition advTm="1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 texto mestre</a:t>
            </a:r>
          </a:p>
        </p:txBody>
      </p:sp>
      <p:sp>
        <p:nvSpPr>
          <p:cNvPr id="4" name="Rectangle 4"/>
          <p:cNvSpPr>
            <a:spLocks noGrp="1" noChangeArrowheads="1"/>
          </p:cNvSpPr>
          <p:nvPr>
            <p:ph type="dt" sz="half" idx="10"/>
          </p:nvPr>
        </p:nvSpPr>
        <p:spPr>
          <a:ln/>
        </p:spPr>
        <p:txBody>
          <a:bodyPr/>
          <a:lstStyle>
            <a:lvl1pPr>
              <a:defRPr/>
            </a:lvl1pPr>
          </a:lstStyle>
          <a:p>
            <a:pPr>
              <a:defRPr/>
            </a:pPr>
            <a:endParaRPr lang="pt-BR"/>
          </a:p>
        </p:txBody>
      </p:sp>
      <p:sp>
        <p:nvSpPr>
          <p:cNvPr id="5" name="Rectangle 5"/>
          <p:cNvSpPr>
            <a:spLocks noGrp="1" noChangeArrowheads="1"/>
          </p:cNvSpPr>
          <p:nvPr>
            <p:ph type="ftr" sz="quarter" idx="11"/>
          </p:nvPr>
        </p:nvSpPr>
        <p:spPr>
          <a:ln/>
        </p:spPr>
        <p:txBody>
          <a:bodyPr/>
          <a:lstStyle>
            <a:lvl1pPr>
              <a:defRPr/>
            </a:lvl1pPr>
          </a:lstStyle>
          <a:p>
            <a:pPr>
              <a:defRPr/>
            </a:pPr>
            <a:endParaRPr lang="pt-BR"/>
          </a:p>
        </p:txBody>
      </p:sp>
      <p:sp>
        <p:nvSpPr>
          <p:cNvPr id="6" name="Rectangle 6"/>
          <p:cNvSpPr>
            <a:spLocks noGrp="1" noChangeArrowheads="1"/>
          </p:cNvSpPr>
          <p:nvPr>
            <p:ph type="sldNum" sz="quarter" idx="12"/>
          </p:nvPr>
        </p:nvSpPr>
        <p:spPr>
          <a:ln/>
        </p:spPr>
        <p:txBody>
          <a:bodyPr/>
          <a:lstStyle>
            <a:lvl1pPr>
              <a:defRPr/>
            </a:lvl1pPr>
          </a:lstStyle>
          <a:p>
            <a:pPr>
              <a:defRPr/>
            </a:pPr>
            <a:fld id="{A7EB0CA0-7719-41BA-9DC6-E9DAC2E4B5FE}" type="slidenum">
              <a:rPr lang="pt-BR"/>
              <a:pPr>
                <a:defRPr/>
              </a:pPr>
              <a:t>‹nº›</a:t>
            </a:fld>
            <a:endParaRPr lang="pt-BR"/>
          </a:p>
        </p:txBody>
      </p:sp>
    </p:spTree>
    <p:extLst>
      <p:ext uri="{BB962C8B-B14F-4D97-AF65-F5344CB8AC3E}">
        <p14:creationId xmlns:p14="http://schemas.microsoft.com/office/powerpoint/2010/main" val="2200623777"/>
      </p:ext>
    </p:extLst>
  </p:cSld>
  <p:clrMapOvr>
    <a:masterClrMapping/>
  </p:clrMapOvr>
  <p:transition advTm="1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E849D0CC-10A6-4352-A0C7-8DD433F6A560}" type="slidenum">
              <a:rPr lang="pt-BR"/>
              <a:pPr>
                <a:defRPr/>
              </a:pPr>
              <a:t>‹nº›</a:t>
            </a:fld>
            <a:endParaRPr lang="pt-BR"/>
          </a:p>
        </p:txBody>
      </p:sp>
    </p:spTree>
    <p:extLst>
      <p:ext uri="{BB962C8B-B14F-4D97-AF65-F5344CB8AC3E}">
        <p14:creationId xmlns:p14="http://schemas.microsoft.com/office/powerpoint/2010/main" val="522450177"/>
      </p:ext>
    </p:extLst>
  </p:cSld>
  <p:clrMapOvr>
    <a:masterClrMapping/>
  </p:clrMapOvr>
  <p:transition advTm="1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p:cNvSpPr>
            <a:spLocks noGrp="1" noChangeArrowheads="1"/>
          </p:cNvSpPr>
          <p:nvPr>
            <p:ph type="dt" sz="half" idx="10"/>
          </p:nvPr>
        </p:nvSpPr>
        <p:spPr>
          <a:ln/>
        </p:spPr>
        <p:txBody>
          <a:bodyPr/>
          <a:lstStyle>
            <a:lvl1pPr>
              <a:defRPr/>
            </a:lvl1pPr>
          </a:lstStyle>
          <a:p>
            <a:pPr>
              <a:defRPr/>
            </a:pPr>
            <a:endParaRPr lang="pt-BR"/>
          </a:p>
        </p:txBody>
      </p:sp>
      <p:sp>
        <p:nvSpPr>
          <p:cNvPr id="8" name="Rectangle 5"/>
          <p:cNvSpPr>
            <a:spLocks noGrp="1" noChangeArrowheads="1"/>
          </p:cNvSpPr>
          <p:nvPr>
            <p:ph type="ftr" sz="quarter" idx="11"/>
          </p:nvPr>
        </p:nvSpPr>
        <p:spPr>
          <a:ln/>
        </p:spPr>
        <p:txBody>
          <a:bodyPr/>
          <a:lstStyle>
            <a:lvl1pPr>
              <a:defRPr/>
            </a:lvl1pPr>
          </a:lstStyle>
          <a:p>
            <a:pPr>
              <a:defRPr/>
            </a:pPr>
            <a:endParaRPr lang="pt-BR"/>
          </a:p>
        </p:txBody>
      </p:sp>
      <p:sp>
        <p:nvSpPr>
          <p:cNvPr id="9" name="Rectangle 6"/>
          <p:cNvSpPr>
            <a:spLocks noGrp="1" noChangeArrowheads="1"/>
          </p:cNvSpPr>
          <p:nvPr>
            <p:ph type="sldNum" sz="quarter" idx="12"/>
          </p:nvPr>
        </p:nvSpPr>
        <p:spPr>
          <a:ln/>
        </p:spPr>
        <p:txBody>
          <a:bodyPr/>
          <a:lstStyle>
            <a:lvl1pPr>
              <a:defRPr/>
            </a:lvl1pPr>
          </a:lstStyle>
          <a:p>
            <a:pPr>
              <a:defRPr/>
            </a:pPr>
            <a:fld id="{CCE2F3AA-A75E-4C11-893C-D0AD1681BC82}" type="slidenum">
              <a:rPr lang="pt-BR"/>
              <a:pPr>
                <a:defRPr/>
              </a:pPr>
              <a:t>‹nº›</a:t>
            </a:fld>
            <a:endParaRPr lang="pt-BR"/>
          </a:p>
        </p:txBody>
      </p:sp>
    </p:spTree>
    <p:extLst>
      <p:ext uri="{BB962C8B-B14F-4D97-AF65-F5344CB8AC3E}">
        <p14:creationId xmlns:p14="http://schemas.microsoft.com/office/powerpoint/2010/main" val="3414916867"/>
      </p:ext>
    </p:extLst>
  </p:cSld>
  <p:clrMapOvr>
    <a:masterClrMapping/>
  </p:clrMapOvr>
  <p:transition advTm="1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Rectangle 4"/>
          <p:cNvSpPr>
            <a:spLocks noGrp="1" noChangeArrowheads="1"/>
          </p:cNvSpPr>
          <p:nvPr>
            <p:ph type="dt" sz="half" idx="10"/>
          </p:nvPr>
        </p:nvSpPr>
        <p:spPr>
          <a:ln/>
        </p:spPr>
        <p:txBody>
          <a:bodyPr/>
          <a:lstStyle>
            <a:lvl1pPr>
              <a:defRPr/>
            </a:lvl1pPr>
          </a:lstStyle>
          <a:p>
            <a:pPr>
              <a:defRPr/>
            </a:pPr>
            <a:endParaRPr lang="pt-BR"/>
          </a:p>
        </p:txBody>
      </p:sp>
      <p:sp>
        <p:nvSpPr>
          <p:cNvPr id="4" name="Rectangle 5"/>
          <p:cNvSpPr>
            <a:spLocks noGrp="1" noChangeArrowheads="1"/>
          </p:cNvSpPr>
          <p:nvPr>
            <p:ph type="ftr" sz="quarter" idx="11"/>
          </p:nvPr>
        </p:nvSpPr>
        <p:spPr>
          <a:ln/>
        </p:spPr>
        <p:txBody>
          <a:bodyPr/>
          <a:lstStyle>
            <a:lvl1pPr>
              <a:defRPr/>
            </a:lvl1pPr>
          </a:lstStyle>
          <a:p>
            <a:pPr>
              <a:defRPr/>
            </a:pPr>
            <a:endParaRPr lang="pt-BR"/>
          </a:p>
        </p:txBody>
      </p:sp>
      <p:sp>
        <p:nvSpPr>
          <p:cNvPr id="5" name="Rectangle 6"/>
          <p:cNvSpPr>
            <a:spLocks noGrp="1" noChangeArrowheads="1"/>
          </p:cNvSpPr>
          <p:nvPr>
            <p:ph type="sldNum" sz="quarter" idx="12"/>
          </p:nvPr>
        </p:nvSpPr>
        <p:spPr>
          <a:ln/>
        </p:spPr>
        <p:txBody>
          <a:bodyPr/>
          <a:lstStyle>
            <a:lvl1pPr>
              <a:defRPr/>
            </a:lvl1pPr>
          </a:lstStyle>
          <a:p>
            <a:pPr>
              <a:defRPr/>
            </a:pPr>
            <a:fld id="{7CC78A1C-41AF-4866-9676-11A2815DEF73}" type="slidenum">
              <a:rPr lang="pt-BR"/>
              <a:pPr>
                <a:defRPr/>
              </a:pPr>
              <a:t>‹nº›</a:t>
            </a:fld>
            <a:endParaRPr lang="pt-BR"/>
          </a:p>
        </p:txBody>
      </p:sp>
    </p:spTree>
    <p:extLst>
      <p:ext uri="{BB962C8B-B14F-4D97-AF65-F5344CB8AC3E}">
        <p14:creationId xmlns:p14="http://schemas.microsoft.com/office/powerpoint/2010/main" val="1091754379"/>
      </p:ext>
    </p:extLst>
  </p:cSld>
  <p:clrMapOvr>
    <a:masterClrMapping/>
  </p:clrMapOvr>
  <p:transition advTm="1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BR"/>
          </a:p>
        </p:txBody>
      </p:sp>
      <p:sp>
        <p:nvSpPr>
          <p:cNvPr id="3" name="Rectangle 5"/>
          <p:cNvSpPr>
            <a:spLocks noGrp="1" noChangeArrowheads="1"/>
          </p:cNvSpPr>
          <p:nvPr>
            <p:ph type="ftr" sz="quarter" idx="11"/>
          </p:nvPr>
        </p:nvSpPr>
        <p:spPr>
          <a:ln/>
        </p:spPr>
        <p:txBody>
          <a:bodyPr/>
          <a:lstStyle>
            <a:lvl1pPr>
              <a:defRPr/>
            </a:lvl1pPr>
          </a:lstStyle>
          <a:p>
            <a:pPr>
              <a:defRPr/>
            </a:pPr>
            <a:endParaRPr lang="pt-BR"/>
          </a:p>
        </p:txBody>
      </p:sp>
      <p:sp>
        <p:nvSpPr>
          <p:cNvPr id="4" name="Rectangle 6"/>
          <p:cNvSpPr>
            <a:spLocks noGrp="1" noChangeArrowheads="1"/>
          </p:cNvSpPr>
          <p:nvPr>
            <p:ph type="sldNum" sz="quarter" idx="12"/>
          </p:nvPr>
        </p:nvSpPr>
        <p:spPr>
          <a:ln/>
        </p:spPr>
        <p:txBody>
          <a:bodyPr/>
          <a:lstStyle>
            <a:lvl1pPr>
              <a:defRPr/>
            </a:lvl1pPr>
          </a:lstStyle>
          <a:p>
            <a:pPr>
              <a:defRPr/>
            </a:pPr>
            <a:fld id="{EC4412DB-4353-4FBA-828D-12C74FD43521}" type="slidenum">
              <a:rPr lang="pt-BR"/>
              <a:pPr>
                <a:defRPr/>
              </a:pPr>
              <a:t>‹nº›</a:t>
            </a:fld>
            <a:endParaRPr lang="pt-BR"/>
          </a:p>
        </p:txBody>
      </p:sp>
    </p:spTree>
    <p:extLst>
      <p:ext uri="{BB962C8B-B14F-4D97-AF65-F5344CB8AC3E}">
        <p14:creationId xmlns:p14="http://schemas.microsoft.com/office/powerpoint/2010/main" val="318274534"/>
      </p:ext>
    </p:extLst>
  </p:cSld>
  <p:clrMapOvr>
    <a:masterClrMapping/>
  </p:clrMapOvr>
  <p:transition advTm="1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490A41B3-195D-42CD-B524-A9468518ED9F}" type="slidenum">
              <a:rPr lang="pt-BR"/>
              <a:pPr>
                <a:defRPr/>
              </a:pPr>
              <a:t>‹nº›</a:t>
            </a:fld>
            <a:endParaRPr lang="pt-BR"/>
          </a:p>
        </p:txBody>
      </p:sp>
    </p:spTree>
    <p:extLst>
      <p:ext uri="{BB962C8B-B14F-4D97-AF65-F5344CB8AC3E}">
        <p14:creationId xmlns:p14="http://schemas.microsoft.com/office/powerpoint/2010/main" val="618208271"/>
      </p:ext>
    </p:extLst>
  </p:cSld>
  <p:clrMapOvr>
    <a:masterClrMapping/>
  </p:clrMapOvr>
  <p:transition advTm="1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a:t>Clique no ícone para adicionar uma imagem</a:t>
            </a: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Rectangle 4"/>
          <p:cNvSpPr>
            <a:spLocks noGrp="1" noChangeArrowheads="1"/>
          </p:cNvSpPr>
          <p:nvPr>
            <p:ph type="dt" sz="half" idx="10"/>
          </p:nvPr>
        </p:nvSpPr>
        <p:spPr>
          <a:ln/>
        </p:spPr>
        <p:txBody>
          <a:bodyPr/>
          <a:lstStyle>
            <a:lvl1pPr>
              <a:defRPr/>
            </a:lvl1pPr>
          </a:lstStyle>
          <a:p>
            <a:pPr>
              <a:defRPr/>
            </a:pPr>
            <a:endParaRPr lang="pt-BR"/>
          </a:p>
        </p:txBody>
      </p:sp>
      <p:sp>
        <p:nvSpPr>
          <p:cNvPr id="6" name="Rectangle 5"/>
          <p:cNvSpPr>
            <a:spLocks noGrp="1" noChangeArrowheads="1"/>
          </p:cNvSpPr>
          <p:nvPr>
            <p:ph type="ftr" sz="quarter" idx="11"/>
          </p:nvPr>
        </p:nvSpPr>
        <p:spPr>
          <a:ln/>
        </p:spPr>
        <p:txBody>
          <a:bodyPr/>
          <a:lstStyle>
            <a:lvl1pPr>
              <a:defRPr/>
            </a:lvl1pPr>
          </a:lstStyle>
          <a:p>
            <a:pPr>
              <a:defRPr/>
            </a:pPr>
            <a:endParaRPr lang="pt-BR"/>
          </a:p>
        </p:txBody>
      </p:sp>
      <p:sp>
        <p:nvSpPr>
          <p:cNvPr id="7" name="Rectangle 6"/>
          <p:cNvSpPr>
            <a:spLocks noGrp="1" noChangeArrowheads="1"/>
          </p:cNvSpPr>
          <p:nvPr>
            <p:ph type="sldNum" sz="quarter" idx="12"/>
          </p:nvPr>
        </p:nvSpPr>
        <p:spPr>
          <a:ln/>
        </p:spPr>
        <p:txBody>
          <a:bodyPr/>
          <a:lstStyle>
            <a:lvl1pPr>
              <a:defRPr/>
            </a:lvl1pPr>
          </a:lstStyle>
          <a:p>
            <a:pPr>
              <a:defRPr/>
            </a:pPr>
            <a:fld id="{ADF9CCF5-285C-4A6D-855A-C3FE21A6A155}" type="slidenum">
              <a:rPr lang="pt-BR"/>
              <a:pPr>
                <a:defRPr/>
              </a:pPr>
              <a:t>‹nº›</a:t>
            </a:fld>
            <a:endParaRPr lang="pt-BR"/>
          </a:p>
        </p:txBody>
      </p:sp>
    </p:spTree>
    <p:extLst>
      <p:ext uri="{BB962C8B-B14F-4D97-AF65-F5344CB8AC3E}">
        <p14:creationId xmlns:p14="http://schemas.microsoft.com/office/powerpoint/2010/main" val="3298127129"/>
      </p:ext>
    </p:extLst>
  </p:cSld>
  <p:clrMapOvr>
    <a:masterClrMapping/>
  </p:clrMapOvr>
  <p:transition advTm="1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pt-B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t-B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9C4B9362-9C1A-4C9C-A763-66D126F38E9F}" type="slidenum">
              <a:rPr lang="pt-BR"/>
              <a:pPr>
                <a:defRPr/>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Tm="100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FFCCCC"/>
            </a:gs>
            <a:gs pos="100000">
              <a:srgbClr val="FFF0F0"/>
            </a:gs>
          </a:gsLst>
          <a:path path="shape">
            <a:fillToRect l="50000" t="50000" r="50000" b="50000"/>
          </a:path>
        </a:gradFill>
        <a:effectLst/>
      </p:bgPr>
    </p:bg>
    <p:spTree>
      <p:nvGrpSpPr>
        <p:cNvPr id="1" name=""/>
        <p:cNvGrpSpPr/>
        <p:nvPr/>
      </p:nvGrpSpPr>
      <p:grpSpPr>
        <a:xfrm>
          <a:off x="0" y="0"/>
          <a:ext cx="0" cy="0"/>
          <a:chOff x="0" y="0"/>
          <a:chExt cx="0" cy="0"/>
        </a:xfrm>
      </p:grpSpPr>
      <p:pic>
        <p:nvPicPr>
          <p:cNvPr id="2050" name="Picture 12" descr="**http%3A%2F%2Fww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title"/>
          </p:nvPr>
        </p:nvSpPr>
        <p:spPr>
          <a:xfrm>
            <a:off x="323528" y="1124744"/>
            <a:ext cx="8820472" cy="2532856"/>
          </a:xfrm>
        </p:spPr>
        <p:txBody>
          <a:bodyPr/>
          <a:lstStyle/>
          <a:p>
            <a:pPr>
              <a:defRPr/>
            </a:pPr>
            <a:r>
              <a:rPr lang="pt-BR" sz="6600" b="1" i="1" dirty="0">
                <a:solidFill>
                  <a:srgbClr val="FFFF00"/>
                </a:solidFill>
                <a:effectLst>
                  <a:outerShdw blurRad="38100" dist="38100" dir="2700000" algn="tl">
                    <a:srgbClr val="000000"/>
                  </a:outerShdw>
                </a:effectLst>
              </a:rPr>
              <a:t>A mulher ante o Cristo </a:t>
            </a:r>
            <a:br>
              <a:rPr lang="pt-BR" sz="5400" b="1" i="1" dirty="0">
                <a:solidFill>
                  <a:schemeClr val="bg1"/>
                </a:solidFill>
                <a:effectLst>
                  <a:outerShdw blurRad="38100" dist="38100" dir="2700000" algn="tl">
                    <a:srgbClr val="000000"/>
                  </a:outerShdw>
                </a:effectLst>
              </a:rPr>
            </a:br>
            <a:r>
              <a:rPr lang="pt-BR" sz="2800" b="1" i="1" dirty="0">
                <a:solidFill>
                  <a:schemeClr val="bg1"/>
                </a:solidFill>
                <a:effectLst>
                  <a:outerShdw blurRad="38100" dist="38100" dir="2700000" algn="tl">
                    <a:srgbClr val="000000"/>
                  </a:outerShdw>
                </a:effectLst>
                <a:latin typeface="Arial Black" pitchFamily="34" charset="0"/>
              </a:rPr>
              <a:t>Emmanuel/ Francisco Cândido Xavier</a:t>
            </a:r>
          </a:p>
        </p:txBody>
      </p:sp>
    </p:spTree>
  </p:cSld>
  <p:clrMapOvr>
    <a:masterClrMapping/>
  </p:clrMapOvr>
  <p:transition spd="slow" advTm="12191">
    <p:fade thruBlk="1"/>
    <p:sndAc>
      <p:stSnd loop="1">
        <p:snd r:embed="rId3" name="La Califfa Sarah Brightman - menor5112.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24580"/>
                                        </p:tgtEl>
                                        <p:attrNameLst>
                                          <p:attrName>style.visibility</p:attrName>
                                        </p:attrNameLst>
                                      </p:cBhvr>
                                      <p:to>
                                        <p:strVal val="visible"/>
                                      </p:to>
                                    </p:set>
                                    <p:animEffect transition="in" filter="dissolve">
                                      <p:cBhvr>
                                        <p:cTn id="7" dur="3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9999"/>
            </a:gs>
            <a:gs pos="100000">
              <a:srgbClr val="002828"/>
            </a:gs>
          </a:gsLst>
          <a:path path="rect">
            <a:fillToRect t="100000" r="100000"/>
          </a:path>
        </a:gradFill>
        <a:effectLst/>
      </p:bgPr>
    </p:bg>
    <p:spTree>
      <p:nvGrpSpPr>
        <p:cNvPr id="1" name=""/>
        <p:cNvGrpSpPr/>
        <p:nvPr/>
      </p:nvGrpSpPr>
      <p:grpSpPr>
        <a:xfrm>
          <a:off x="0" y="0"/>
          <a:ext cx="0" cy="0"/>
          <a:chOff x="0" y="0"/>
          <a:chExt cx="0" cy="0"/>
        </a:xfrm>
      </p:grpSpPr>
      <p:pic>
        <p:nvPicPr>
          <p:cNvPr id="11266" name="Picture 4" descr="anima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a:xfrm>
            <a:off x="-17016" y="-2108"/>
            <a:ext cx="9144000" cy="7317432"/>
          </a:xfrm>
        </p:spPr>
        <p:txBody>
          <a:bodyPr/>
          <a:lstStyle/>
          <a:p>
            <a:pPr algn="just">
              <a:defRPr/>
            </a:pPr>
            <a:r>
              <a:rPr lang="pt-BR" sz="3900" b="1" i="1" dirty="0">
                <a:solidFill>
                  <a:srgbClr val="FFFF00"/>
                </a:solidFill>
                <a:effectLst>
                  <a:outerShdw blurRad="38100" dist="38100" dir="2700000" algn="tl">
                    <a:srgbClr val="000000"/>
                  </a:outerShdw>
                </a:effectLst>
                <a:latin typeface="Arial" pitchFamily="34" charset="0"/>
                <a:cs typeface="Arial" pitchFamily="34" charset="0"/>
              </a:rPr>
              <a:t>Entretanto, ainda que semelhantes heroínas não tivessem de fato existido, não podemos olvidar que, um dia, buscando alguém no mundo para exercer a necessária tutela sobre a vida preciosa do Embaixador Divino, o Supremo Poder do Universo não hesitou em recorrer a abnegada mulher, escondida num lar apagado e simples...  </a:t>
            </a:r>
          </a:p>
        </p:txBody>
      </p:sp>
    </p:spTree>
  </p:cSld>
  <p:clrMapOvr>
    <a:masterClrMapping/>
  </p:clrMapOvr>
  <p:transition spd="slow" advTm="30833">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4338"/>
                                        </p:tgtEl>
                                        <p:attrNameLst>
                                          <p:attrName>style.visibility</p:attrName>
                                        </p:attrNameLst>
                                      </p:cBhvr>
                                      <p:to>
                                        <p:strVal val="visible"/>
                                      </p:to>
                                    </p:set>
                                    <p:animEffect transition="in" filter="dissolve">
                                      <p:cBhvr>
                                        <p:cTn id="7" dur="3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FFCCCC"/>
            </a:gs>
            <a:gs pos="100000">
              <a:srgbClr val="FFF0F0"/>
            </a:gs>
          </a:gsLst>
          <a:path path="shape">
            <a:fillToRect l="50000" t="50000" r="50000" b="50000"/>
          </a:path>
        </a:gradFill>
        <a:effectLst/>
      </p:bgPr>
    </p:bg>
    <p:spTree>
      <p:nvGrpSpPr>
        <p:cNvPr id="1" name=""/>
        <p:cNvGrpSpPr/>
        <p:nvPr/>
      </p:nvGrpSpPr>
      <p:grpSpPr>
        <a:xfrm>
          <a:off x="0" y="0"/>
          <a:ext cx="0" cy="0"/>
          <a:chOff x="0" y="0"/>
          <a:chExt cx="0" cy="0"/>
        </a:xfrm>
      </p:grpSpPr>
      <p:pic>
        <p:nvPicPr>
          <p:cNvPr id="12290" name="Picture 4" descr="natureza-1024x768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9525" y="-960438"/>
            <a:ext cx="11704638" cy="8778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title"/>
          </p:nvPr>
        </p:nvSpPr>
        <p:spPr>
          <a:xfrm>
            <a:off x="-396552" y="0"/>
            <a:ext cx="9937104" cy="7461448"/>
          </a:xfrm>
        </p:spPr>
        <p:txBody>
          <a:bodyPr/>
          <a:lstStyle/>
          <a:p>
            <a:pPr>
              <a:defRPr/>
            </a:pPr>
            <a:br>
              <a:rPr lang="pt-BR" b="1" i="1" dirty="0">
                <a:solidFill>
                  <a:srgbClr val="FFFFFF"/>
                </a:solidFill>
                <a:effectLst>
                  <a:outerShdw blurRad="38100" dist="38100" dir="2700000" algn="tl">
                    <a:srgbClr val="000000"/>
                  </a:outerShdw>
                </a:effectLst>
                <a:latin typeface="Arial" pitchFamily="34" charset="0"/>
                <a:cs typeface="Arial" pitchFamily="34" charset="0"/>
              </a:rPr>
            </a:br>
            <a:r>
              <a:rPr lang="pt-BR" sz="4000" b="1" i="1" dirty="0">
                <a:solidFill>
                  <a:srgbClr val="FFFFFF"/>
                </a:solidFill>
                <a:effectLst>
                  <a:outerShdw blurRad="38100" dist="38100" dir="2700000" algn="tl">
                    <a:srgbClr val="000000"/>
                  </a:outerShdw>
                </a:effectLst>
                <a:latin typeface="Arial" pitchFamily="34" charset="0"/>
                <a:cs typeface="Arial" pitchFamily="34" charset="0"/>
              </a:rPr>
              <a:t>Humilde, ocultava a experiência dos sábios; frágil como o lírio, trazia consigo a resistência do diamante; pobre entre os pobres, carreava na própria virtude os tesouros incorruptíveis do coração, e desvalida entre os homens, era grande e prestigiosa perante Deus.</a:t>
            </a:r>
          </a:p>
        </p:txBody>
      </p:sp>
    </p:spTree>
  </p:cSld>
  <p:clrMapOvr>
    <a:masterClrMapping/>
  </p:clrMapOvr>
  <p:transition spd="slow" advTm="26407">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5362"/>
                                        </p:tgtEl>
                                        <p:attrNameLst>
                                          <p:attrName>style.visibility</p:attrName>
                                        </p:attrNameLst>
                                      </p:cBhvr>
                                      <p:to>
                                        <p:strVal val="visible"/>
                                      </p:to>
                                    </p:set>
                                    <p:animEffect transition="in" filter="dissolve">
                                      <p:cBhvr>
                                        <p:cTn id="7" dur="3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FFCCCC"/>
            </a:gs>
            <a:gs pos="100000">
              <a:srgbClr val="FFF0F0"/>
            </a:gs>
          </a:gsLst>
          <a:path path="shape">
            <a:fillToRect l="50000" t="50000" r="50000" b="50000"/>
          </a:path>
        </a:gradFill>
        <a:effectLst/>
      </p:bgPr>
    </p:bg>
    <p:spTree>
      <p:nvGrpSpPr>
        <p:cNvPr id="1" name=""/>
        <p:cNvGrpSpPr/>
        <p:nvPr/>
      </p:nvGrpSpPr>
      <p:grpSpPr>
        <a:xfrm>
          <a:off x="0" y="0"/>
          <a:ext cx="0" cy="0"/>
          <a:chOff x="0" y="0"/>
          <a:chExt cx="0" cy="0"/>
        </a:xfrm>
      </p:grpSpPr>
      <p:pic>
        <p:nvPicPr>
          <p:cNvPr id="13314" name="Picture 5" descr="natureza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863"/>
            <a:ext cx="9525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title"/>
          </p:nvPr>
        </p:nvSpPr>
        <p:spPr>
          <a:xfrm>
            <a:off x="-381000" y="-42863"/>
            <a:ext cx="9525000" cy="6900863"/>
          </a:xfrm>
        </p:spPr>
        <p:txBody>
          <a:bodyPr/>
          <a:lstStyle/>
          <a:p>
            <a:pPr>
              <a:defRPr/>
            </a:pPr>
            <a:r>
              <a:rPr lang="pt-BR" sz="4600" b="1" i="1" dirty="0">
                <a:solidFill>
                  <a:srgbClr val="FFFFFF"/>
                </a:solidFill>
                <a:effectLst>
                  <a:outerShdw blurRad="38100" dist="38100" dir="2700000" algn="tl">
                    <a:srgbClr val="000000"/>
                  </a:outerShdw>
                </a:effectLst>
                <a:latin typeface="Arial" pitchFamily="34" charset="0"/>
                <a:cs typeface="Arial" pitchFamily="34" charset="0"/>
              </a:rPr>
              <a:t>Eis o motivo pelo qual, sempre que o raciocínio nos induza a ponderar quanto à glória do Cristo – recordando, na Terra, a grandeza de nossas próprias mães -,  nós nos inclinaremos, reconhecidos e reverentes, ante a luz </a:t>
            </a:r>
            <a:r>
              <a:rPr lang="pt-BR" sz="4600" b="1" i="1" dirty="0" err="1">
                <a:solidFill>
                  <a:srgbClr val="FFFFFF"/>
                </a:solidFill>
                <a:effectLst>
                  <a:outerShdw blurRad="38100" dist="38100" dir="2700000" algn="tl">
                    <a:srgbClr val="000000"/>
                  </a:outerShdw>
                </a:effectLst>
                <a:latin typeface="Arial" pitchFamily="34" charset="0"/>
                <a:cs typeface="Arial" pitchFamily="34" charset="0"/>
              </a:rPr>
              <a:t>imarcessível</a:t>
            </a:r>
            <a:r>
              <a:rPr lang="pt-BR" sz="4600" b="1" i="1" dirty="0">
                <a:solidFill>
                  <a:srgbClr val="FFFFFF"/>
                </a:solidFill>
                <a:effectLst>
                  <a:outerShdw blurRad="38100" dist="38100" dir="2700000" algn="tl">
                    <a:srgbClr val="000000"/>
                  </a:outerShdw>
                </a:effectLst>
                <a:latin typeface="Arial" pitchFamily="34" charset="0"/>
                <a:cs typeface="Arial" pitchFamily="34" charset="0"/>
              </a:rPr>
              <a:t> da </a:t>
            </a:r>
            <a:br>
              <a:rPr lang="pt-BR" sz="4600" b="1" i="1" dirty="0">
                <a:solidFill>
                  <a:srgbClr val="FFFFFF"/>
                </a:solidFill>
                <a:effectLst>
                  <a:outerShdw blurRad="38100" dist="38100" dir="2700000" algn="tl">
                    <a:srgbClr val="000000"/>
                  </a:outerShdw>
                </a:effectLst>
                <a:latin typeface="Arial" pitchFamily="34" charset="0"/>
                <a:cs typeface="Arial" pitchFamily="34" charset="0"/>
              </a:rPr>
            </a:br>
            <a:r>
              <a:rPr lang="pt-BR" sz="5000" b="1" i="1" dirty="0">
                <a:solidFill>
                  <a:srgbClr val="FFFF00"/>
                </a:solidFill>
                <a:effectLst>
                  <a:outerShdw blurRad="38100" dist="38100" dir="2700000" algn="tl">
                    <a:srgbClr val="000000"/>
                  </a:outerShdw>
                </a:effectLst>
                <a:latin typeface="Arial" pitchFamily="34" charset="0"/>
                <a:cs typeface="Arial" pitchFamily="34" charset="0"/>
              </a:rPr>
              <a:t>Estrela de Nazaré. </a:t>
            </a:r>
          </a:p>
        </p:txBody>
      </p:sp>
      <p:grpSp>
        <p:nvGrpSpPr>
          <p:cNvPr id="13316" name="Group 6"/>
          <p:cNvGrpSpPr>
            <a:grpSpLocks/>
          </p:cNvGrpSpPr>
          <p:nvPr/>
        </p:nvGrpSpPr>
        <p:grpSpPr bwMode="auto">
          <a:xfrm>
            <a:off x="1916113" y="1554163"/>
            <a:ext cx="1557337" cy="3749675"/>
            <a:chOff x="0" y="1717"/>
            <a:chExt cx="981" cy="2362"/>
          </a:xfrm>
        </p:grpSpPr>
        <p:sp>
          <p:nvSpPr>
            <p:cNvPr id="13317" name="Rectangle 3"/>
            <p:cNvSpPr>
              <a:spLocks noChangeArrowheads="1"/>
            </p:cNvSpPr>
            <p:nvPr/>
          </p:nvSpPr>
          <p:spPr bwMode="auto">
            <a:xfrm>
              <a:off x="0" y="1717"/>
              <a:ext cx="981" cy="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pt-BR"/>
            </a:p>
          </p:txBody>
        </p:sp>
        <p:sp>
          <p:nvSpPr>
            <p:cNvPr id="13318" name="Rectangle 4"/>
            <p:cNvSpPr>
              <a:spLocks noChangeArrowheads="1"/>
            </p:cNvSpPr>
            <p:nvPr/>
          </p:nvSpPr>
          <p:spPr bwMode="auto">
            <a:xfrm>
              <a:off x="0" y="1717"/>
              <a:ext cx="981" cy="2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pt-BR" sz="2400" dirty="0"/>
                <a:t>  </a:t>
              </a:r>
              <a:r>
                <a:rPr lang="pt-BR" sz="21600" dirty="0"/>
                <a:t> </a:t>
              </a:r>
              <a:r>
                <a:rPr lang="pt-BR" sz="2400" dirty="0"/>
                <a:t>                                                                  </a:t>
              </a:r>
            </a:p>
          </p:txBody>
        </p:sp>
      </p:grpSp>
    </p:spTree>
  </p:cSld>
  <p:clrMapOvr>
    <a:masterClrMapping/>
  </p:clrMapOvr>
  <p:transition spd="slow" advTm="24206">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22530"/>
                                        </p:tgtEl>
                                        <p:attrNameLst>
                                          <p:attrName>style.visibility</p:attrName>
                                        </p:attrNameLst>
                                      </p:cBhvr>
                                      <p:to>
                                        <p:strVal val="visible"/>
                                      </p:to>
                                    </p:set>
                                    <p:animEffect transition="in" filter="dissolve">
                                      <p:cBhvr>
                                        <p:cTn id="7" dur="3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CCFFCC"/>
            </a:gs>
            <a:gs pos="100000">
              <a:srgbClr val="5E765E"/>
            </a:gs>
          </a:gsLst>
          <a:path path="shape">
            <a:fillToRect l="50000" t="50000" r="50000" b="50000"/>
          </a:path>
        </a:gradFill>
        <a:effectLst/>
      </p:bgPr>
    </p:bg>
    <p:spTree>
      <p:nvGrpSpPr>
        <p:cNvPr id="1" name=""/>
        <p:cNvGrpSpPr/>
        <p:nvPr/>
      </p:nvGrpSpPr>
      <p:grpSpPr>
        <a:xfrm>
          <a:off x="0" y="0"/>
          <a:ext cx="0" cy="0"/>
          <a:chOff x="0" y="0"/>
          <a:chExt cx="0" cy="0"/>
        </a:xfrm>
      </p:grpSpPr>
      <p:pic>
        <p:nvPicPr>
          <p:cNvPr id="3074" name="Picture 13" descr="natureza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a:xfrm>
            <a:off x="0" y="0"/>
            <a:ext cx="9144000" cy="3573016"/>
          </a:xfrm>
        </p:spPr>
        <p:txBody>
          <a:bodyPr/>
          <a:lstStyle/>
          <a:p>
            <a:pPr>
              <a:defRPr/>
            </a:pPr>
            <a:r>
              <a:rPr lang="pt-BR" sz="4000" b="1" i="1" dirty="0">
                <a:solidFill>
                  <a:srgbClr val="FFFF00"/>
                </a:solidFill>
                <a:effectLst>
                  <a:outerShdw blurRad="38100" dist="38100" dir="2700000" algn="tl">
                    <a:srgbClr val="000000"/>
                  </a:outerShdw>
                </a:effectLst>
                <a:latin typeface="Arial Black" pitchFamily="34" charset="0"/>
              </a:rPr>
              <a:t>Toda vez que nos disponhamos a considerar a mulher em plano inferior, lembremo-nos dela ao tempo de Jesus.  </a:t>
            </a:r>
          </a:p>
        </p:txBody>
      </p:sp>
    </p:spTree>
  </p:cSld>
  <p:clrMapOvr>
    <a:masterClrMapping/>
  </p:clrMapOvr>
  <p:transition spd="slow" advTm="16607">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9218"/>
                                        </p:tgtEl>
                                        <p:attrNameLst>
                                          <p:attrName>style.visibility</p:attrName>
                                        </p:attrNameLst>
                                      </p:cBhvr>
                                      <p:to>
                                        <p:strVal val="visible"/>
                                      </p:to>
                                    </p:set>
                                    <p:animEffect transition="in" filter="dissolve">
                                      <p:cBhvr>
                                        <p:cTn id="7" dur="3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F66CC"/>
            </a:gs>
            <a:gs pos="100000">
              <a:srgbClr val="762F5E"/>
            </a:gs>
          </a:gsLst>
          <a:path path="rect">
            <a:fillToRect r="100000" b="100000"/>
          </a:path>
        </a:gradFill>
        <a:effectLst/>
      </p:bgPr>
    </p:bg>
    <p:spTree>
      <p:nvGrpSpPr>
        <p:cNvPr id="1" name=""/>
        <p:cNvGrpSpPr/>
        <p:nvPr/>
      </p:nvGrpSpPr>
      <p:grpSpPr>
        <a:xfrm>
          <a:off x="0" y="0"/>
          <a:ext cx="0" cy="0"/>
          <a:chOff x="0" y="0"/>
          <a:chExt cx="0" cy="0"/>
        </a:xfrm>
      </p:grpSpPr>
      <p:pic>
        <p:nvPicPr>
          <p:cNvPr id="4098" name="Picture 6" descr="natureza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title"/>
          </p:nvPr>
        </p:nvSpPr>
        <p:spPr>
          <a:xfrm>
            <a:off x="0" y="457200"/>
            <a:ext cx="9144000" cy="5943600"/>
          </a:xfrm>
        </p:spPr>
        <p:txBody>
          <a:bodyPr/>
          <a:lstStyle/>
          <a:p>
            <a:pPr>
              <a:defRPr/>
            </a:pPr>
            <a:br>
              <a:rPr lang="pt-BR" sz="2400" b="1" i="1" dirty="0">
                <a:solidFill>
                  <a:srgbClr val="FFFF00"/>
                </a:solidFill>
                <a:effectLst>
                  <a:outerShdw blurRad="38100" dist="38100" dir="2700000" algn="tl">
                    <a:srgbClr val="000000"/>
                  </a:outerShdw>
                </a:effectLst>
              </a:rPr>
            </a:br>
            <a:r>
              <a:rPr lang="pt-BR" sz="4000" b="1" i="1" dirty="0">
                <a:solidFill>
                  <a:srgbClr val="FFFF00"/>
                </a:solidFill>
                <a:effectLst>
                  <a:outerShdw blurRad="38100" dist="38100" dir="2700000" algn="tl">
                    <a:srgbClr val="000000"/>
                  </a:outerShdw>
                </a:effectLst>
              </a:rPr>
              <a:t> </a:t>
            </a:r>
            <a:br>
              <a:rPr lang="pt-BR" sz="4000" b="1" i="1" dirty="0">
                <a:solidFill>
                  <a:srgbClr val="FFFF00"/>
                </a:solidFill>
                <a:effectLst>
                  <a:outerShdw blurRad="38100" dist="38100" dir="2700000" algn="tl">
                    <a:srgbClr val="000000"/>
                  </a:outerShdw>
                </a:effectLst>
              </a:rPr>
            </a:br>
            <a:r>
              <a:rPr lang="pt-BR" sz="4000" b="1" i="1" dirty="0">
                <a:solidFill>
                  <a:srgbClr val="FFFF00"/>
                </a:solidFill>
                <a:effectLst>
                  <a:outerShdw blurRad="38100" dist="38100" dir="2700000" algn="tl">
                    <a:srgbClr val="000000"/>
                  </a:outerShdw>
                </a:effectLst>
                <a:latin typeface="Arial" pitchFamily="34" charset="0"/>
                <a:cs typeface="Arial" pitchFamily="34" charset="0"/>
              </a:rPr>
              <a:t>Há vinte séculos, com exceção das patrícias do Império, quase todas as companheiras do povo, na maioria das circunstâncias, sofriam extrema abjeção, convertidas em alimárias de carga, quando não fossem vendidas em hasta\ pública. </a:t>
            </a:r>
            <a:br>
              <a:rPr lang="pt-BR" sz="2800" b="1" i="1" dirty="0">
                <a:solidFill>
                  <a:srgbClr val="FFFF00"/>
                </a:solidFill>
                <a:effectLst>
                  <a:outerShdw blurRad="38100" dist="38100" dir="2700000" algn="tl">
                    <a:srgbClr val="000000"/>
                  </a:outerShdw>
                </a:effectLst>
              </a:rPr>
            </a:br>
            <a:br>
              <a:rPr lang="pt-BR" sz="2800" b="1" i="1" dirty="0">
                <a:solidFill>
                  <a:srgbClr val="FFFF00"/>
                </a:solidFill>
                <a:effectLst>
                  <a:outerShdw blurRad="38100" dist="38100" dir="2700000" algn="tl">
                    <a:srgbClr val="000000"/>
                  </a:outerShdw>
                </a:effectLst>
              </a:rPr>
            </a:br>
            <a:endParaRPr lang="pt-BR" sz="2800" b="1" i="1" dirty="0">
              <a:solidFill>
                <a:srgbClr val="FFFF00"/>
              </a:solidFill>
              <a:effectLst>
                <a:outerShdw blurRad="38100" dist="38100" dir="2700000" algn="tl">
                  <a:srgbClr val="000000"/>
                </a:outerShdw>
              </a:effectLst>
            </a:endParaRPr>
          </a:p>
        </p:txBody>
      </p:sp>
    </p:spTree>
  </p:cSld>
  <p:clrMapOvr>
    <a:masterClrMapping/>
  </p:clrMapOvr>
  <p:transition spd="slow" advTm="27510">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7410"/>
                                        </p:tgtEl>
                                        <p:attrNameLst>
                                          <p:attrName>style.visibility</p:attrName>
                                        </p:attrNameLst>
                                      </p:cBhvr>
                                      <p:to>
                                        <p:strVal val="visible"/>
                                      </p:to>
                                    </p:set>
                                    <p:animEffect transition="in" filter="dissolve">
                                      <p:cBhvr>
                                        <p:cTn id="7" dur="3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66FF"/>
            </a:gs>
            <a:gs pos="100000">
              <a:srgbClr val="182F76"/>
            </a:gs>
          </a:gsLst>
          <a:path path="rect">
            <a:fillToRect r="100000" b="100000"/>
          </a:path>
        </a:gradFill>
        <a:effectLst/>
      </p:bgPr>
    </p:bg>
    <p:spTree>
      <p:nvGrpSpPr>
        <p:cNvPr id="1" name=""/>
        <p:cNvGrpSpPr/>
        <p:nvPr/>
      </p:nvGrpSpPr>
      <p:grpSpPr>
        <a:xfrm>
          <a:off x="0" y="0"/>
          <a:ext cx="0" cy="0"/>
          <a:chOff x="0" y="0"/>
          <a:chExt cx="0" cy="0"/>
        </a:xfrm>
      </p:grpSpPr>
      <p:pic>
        <p:nvPicPr>
          <p:cNvPr id="5122" name="Picture 4" descr="natureza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685800" y="260648"/>
            <a:ext cx="8134672" cy="6368752"/>
          </a:xfrm>
        </p:spPr>
        <p:txBody>
          <a:bodyPr/>
          <a:lstStyle/>
          <a:p>
            <a:pPr>
              <a:defRPr/>
            </a:pPr>
            <a:br>
              <a:rPr lang="pt-BR" sz="2800" b="1" i="1" dirty="0">
                <a:solidFill>
                  <a:srgbClr val="FFFF00"/>
                </a:solidFill>
                <a:effectLst>
                  <a:outerShdw blurRad="38100" dist="38100" dir="2700000" algn="tl">
                    <a:srgbClr val="000000"/>
                  </a:outerShdw>
                </a:effectLst>
              </a:rPr>
            </a:br>
            <a:br>
              <a:rPr lang="pt-BR" sz="2800" b="1" i="1" dirty="0">
                <a:solidFill>
                  <a:srgbClr val="FFFF00"/>
                </a:solidFill>
                <a:effectLst>
                  <a:outerShdw blurRad="38100" dist="38100" dir="2700000" algn="tl">
                    <a:srgbClr val="000000"/>
                  </a:outerShdw>
                </a:effectLst>
              </a:rPr>
            </a:br>
            <a:r>
              <a:rPr lang="pt-BR" sz="4000" b="1" i="1" dirty="0">
                <a:solidFill>
                  <a:srgbClr val="FFFF00"/>
                </a:solidFill>
                <a:effectLst>
                  <a:outerShdw blurRad="38100" dist="38100" dir="2700000" algn="tl">
                    <a:srgbClr val="000000"/>
                  </a:outerShdw>
                </a:effectLst>
                <a:latin typeface="Arial" pitchFamily="34" charset="0"/>
                <a:cs typeface="Arial" pitchFamily="34" charset="0"/>
              </a:rPr>
              <a:t>Tocadas, porém, pelo verbo renovador do Divino Mestre, ninguém respondeu com tanta lealdade e veemência aos apelos celestiais. </a:t>
            </a:r>
            <a:br>
              <a:rPr lang="pt-BR" sz="3600" b="1" i="1" dirty="0">
                <a:solidFill>
                  <a:srgbClr val="FFFF00"/>
                </a:solidFill>
                <a:effectLst>
                  <a:outerShdw blurRad="38100" dist="38100" dir="2700000" algn="tl">
                    <a:srgbClr val="000000"/>
                  </a:outerShdw>
                </a:effectLst>
              </a:rPr>
            </a:br>
            <a:br>
              <a:rPr lang="pt-BR" sz="2800" b="1" i="1" dirty="0">
                <a:solidFill>
                  <a:srgbClr val="FFFF00"/>
                </a:solidFill>
                <a:effectLst>
                  <a:outerShdw blurRad="38100" dist="38100" dir="2700000" algn="tl">
                    <a:srgbClr val="000000"/>
                  </a:outerShdw>
                </a:effectLst>
              </a:rPr>
            </a:br>
            <a:endParaRPr lang="pt-BR" sz="2800" b="1" i="1" dirty="0">
              <a:solidFill>
                <a:srgbClr val="FFFF00"/>
              </a:solidFill>
              <a:effectLst>
                <a:outerShdw blurRad="38100" dist="38100" dir="2700000" algn="tl">
                  <a:srgbClr val="000000"/>
                </a:outerShdw>
              </a:effectLst>
            </a:endParaRPr>
          </a:p>
        </p:txBody>
      </p:sp>
    </p:spTree>
  </p:cSld>
  <p:clrMapOvr>
    <a:masterClrMapping/>
  </p:clrMapOvr>
  <p:transition spd="slow" advTm="16955">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6386"/>
                                        </p:tgtEl>
                                        <p:attrNameLst>
                                          <p:attrName>style.visibility</p:attrName>
                                        </p:attrNameLst>
                                      </p:cBhvr>
                                      <p:to>
                                        <p:strVal val="visible"/>
                                      </p:to>
                                    </p:set>
                                    <p:animEffect transition="in" filter="dissolve">
                                      <p:cBhvr>
                                        <p:cTn id="7" dur="3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9966"/>
            </a:gs>
            <a:gs pos="100000">
              <a:srgbClr val="18472F"/>
            </a:gs>
          </a:gsLst>
          <a:path path="rect">
            <a:fillToRect t="100000" r="100000"/>
          </a:path>
        </a:gradFill>
        <a:effectLst/>
      </p:bgPr>
    </p:bg>
    <p:spTree>
      <p:nvGrpSpPr>
        <p:cNvPr id="1" name=""/>
        <p:cNvGrpSpPr/>
        <p:nvPr/>
      </p:nvGrpSpPr>
      <p:grpSpPr>
        <a:xfrm>
          <a:off x="0" y="0"/>
          <a:ext cx="0" cy="0"/>
          <a:chOff x="0" y="0"/>
          <a:chExt cx="0" cy="0"/>
        </a:xfrm>
      </p:grpSpPr>
      <p:pic>
        <p:nvPicPr>
          <p:cNvPr id="6146" name="Picture 4" descr="natureza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noChangeArrowheads="1"/>
          </p:cNvSpPr>
          <p:nvPr>
            <p:ph type="title"/>
          </p:nvPr>
        </p:nvSpPr>
        <p:spPr>
          <a:xfrm>
            <a:off x="0" y="0"/>
            <a:ext cx="9144000" cy="6858000"/>
          </a:xfrm>
        </p:spPr>
        <p:txBody>
          <a:bodyPr/>
          <a:lstStyle/>
          <a:p>
            <a:pPr algn="l">
              <a:defRPr/>
            </a:pPr>
            <a:r>
              <a:rPr lang="pt-BR" sz="4000" b="1" i="1" dirty="0">
                <a:solidFill>
                  <a:schemeClr val="bg1"/>
                </a:solidFill>
                <a:effectLst>
                  <a:outerShdw blurRad="38100" dist="38100" dir="2700000" algn="tl">
                    <a:srgbClr val="000000"/>
                  </a:outerShdw>
                </a:effectLst>
                <a:latin typeface="Arial" pitchFamily="34" charset="0"/>
                <a:cs typeface="Arial" pitchFamily="34" charset="0"/>
              </a:rPr>
              <a:t>Entre as que haviam descido aos vales da perturbação e da sombra, encontramos em </a:t>
            </a:r>
            <a:r>
              <a:rPr lang="pt-BR" sz="4000" b="1" i="1" dirty="0">
                <a:solidFill>
                  <a:srgbClr val="FFFF00"/>
                </a:solidFill>
                <a:effectLst>
                  <a:outerShdw blurRad="38100" dist="38100" dir="2700000" algn="tl">
                    <a:srgbClr val="000000"/>
                  </a:outerShdw>
                </a:effectLst>
                <a:latin typeface="Arial" pitchFamily="34" charset="0"/>
                <a:cs typeface="Arial" pitchFamily="34" charset="0"/>
              </a:rPr>
              <a:t>Madalena</a:t>
            </a:r>
            <a:r>
              <a:rPr lang="pt-BR" sz="4000" b="1" i="1" dirty="0">
                <a:solidFill>
                  <a:schemeClr val="bg1"/>
                </a:solidFill>
                <a:effectLst>
                  <a:outerShdw blurRad="38100" dist="38100" dir="2700000" algn="tl">
                    <a:srgbClr val="000000"/>
                  </a:outerShdw>
                </a:effectLst>
                <a:latin typeface="Arial" pitchFamily="34" charset="0"/>
                <a:cs typeface="Arial" pitchFamily="34" charset="0"/>
              </a:rPr>
              <a:t> o mais alto testemunho de soerguimento moral, das trevas para a luz; e entre as que se mantinham no monte do equilíbrio doméstico, surpreendemos em </a:t>
            </a:r>
            <a:r>
              <a:rPr lang="pt-BR" sz="4000" b="1" i="1" dirty="0">
                <a:solidFill>
                  <a:srgbClr val="FFFF00"/>
                </a:solidFill>
                <a:effectLst>
                  <a:outerShdw blurRad="38100" dist="38100" dir="2700000" algn="tl">
                    <a:srgbClr val="000000"/>
                  </a:outerShdw>
                </a:effectLst>
                <a:latin typeface="Arial" pitchFamily="34" charset="0"/>
                <a:cs typeface="Arial" pitchFamily="34" charset="0"/>
              </a:rPr>
              <a:t>Joana de </a:t>
            </a:r>
            <a:r>
              <a:rPr lang="pt-BR" sz="4000" b="1" i="1" dirty="0" err="1">
                <a:solidFill>
                  <a:srgbClr val="FFFF00"/>
                </a:solidFill>
                <a:effectLst>
                  <a:outerShdw blurRad="38100" dist="38100" dir="2700000" algn="tl">
                    <a:srgbClr val="000000"/>
                  </a:outerShdw>
                </a:effectLst>
                <a:latin typeface="Arial" pitchFamily="34" charset="0"/>
                <a:cs typeface="Arial" pitchFamily="34" charset="0"/>
              </a:rPr>
              <a:t>Cusa</a:t>
            </a:r>
            <a:r>
              <a:rPr lang="pt-BR" sz="4000" b="1" i="1" dirty="0">
                <a:solidFill>
                  <a:srgbClr val="FFFF00"/>
                </a:solidFill>
                <a:effectLst>
                  <a:outerShdw blurRad="38100" dist="38100" dir="2700000" algn="tl">
                    <a:srgbClr val="000000"/>
                  </a:outerShdw>
                </a:effectLst>
                <a:latin typeface="Arial" pitchFamily="34" charset="0"/>
                <a:cs typeface="Arial" pitchFamily="34" charset="0"/>
              </a:rPr>
              <a:t> </a:t>
            </a:r>
            <a:r>
              <a:rPr lang="pt-BR" sz="4000" b="1" i="1" dirty="0">
                <a:solidFill>
                  <a:schemeClr val="bg1"/>
                </a:solidFill>
                <a:effectLst>
                  <a:outerShdw blurRad="38100" dist="38100" dir="2700000" algn="tl">
                    <a:srgbClr val="000000"/>
                  </a:outerShdw>
                </a:effectLst>
                <a:latin typeface="Arial" pitchFamily="34" charset="0"/>
                <a:cs typeface="Arial" pitchFamily="34" charset="0"/>
              </a:rPr>
              <a:t>o mais nobre expoente de concurso e fidelidade.</a:t>
            </a:r>
            <a:br>
              <a:rPr lang="pt-BR" sz="3200" b="1" i="1" dirty="0">
                <a:solidFill>
                  <a:srgbClr val="FF3300"/>
                </a:solidFill>
                <a:effectLst>
                  <a:outerShdw blurRad="38100" dist="38100" dir="2700000" algn="tl">
                    <a:srgbClr val="000000"/>
                  </a:outerShdw>
                </a:effectLst>
              </a:rPr>
            </a:br>
            <a:br>
              <a:rPr lang="pt-BR" sz="2400" b="1" i="1" dirty="0">
                <a:solidFill>
                  <a:srgbClr val="FF3300"/>
                </a:solidFill>
                <a:effectLst>
                  <a:outerShdw blurRad="38100" dist="38100" dir="2700000" algn="tl">
                    <a:srgbClr val="000000"/>
                  </a:outerShdw>
                </a:effectLst>
              </a:rPr>
            </a:br>
            <a:endParaRPr lang="pt-BR" sz="2400" b="1" i="1" dirty="0">
              <a:solidFill>
                <a:srgbClr val="FF3300"/>
              </a:solidFill>
              <a:effectLst>
                <a:outerShdw blurRad="38100" dist="38100" dir="2700000" algn="tl">
                  <a:srgbClr val="000000"/>
                </a:outerShdw>
              </a:effectLst>
            </a:endParaRPr>
          </a:p>
        </p:txBody>
      </p:sp>
    </p:spTree>
  </p:cSld>
  <p:clrMapOvr>
    <a:masterClrMapping/>
  </p:clrMapOvr>
  <p:transition spd="slow" advTm="36514">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0242"/>
                                        </p:tgtEl>
                                        <p:attrNameLst>
                                          <p:attrName>style.visibility</p:attrName>
                                        </p:attrNameLst>
                                      </p:cBhvr>
                                      <p:to>
                                        <p:strVal val="visible"/>
                                      </p:to>
                                    </p:set>
                                    <p:animEffect transition="in" filter="dissolve">
                                      <p:cBhvr>
                                        <p:cTn id="7" dur="3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FD8D05"/>
            </a:gs>
            <a:gs pos="100000">
              <a:srgbClr val="5B3302"/>
            </a:gs>
          </a:gsLst>
          <a:path path="rect">
            <a:fillToRect t="100000" r="100000"/>
          </a:path>
        </a:gradFill>
        <a:effectLst/>
      </p:bgPr>
    </p:bg>
    <p:spTree>
      <p:nvGrpSpPr>
        <p:cNvPr id="1" name=""/>
        <p:cNvGrpSpPr/>
        <p:nvPr/>
      </p:nvGrpSpPr>
      <p:grpSpPr>
        <a:xfrm>
          <a:off x="0" y="0"/>
          <a:ext cx="0" cy="0"/>
          <a:chOff x="0" y="0"/>
          <a:chExt cx="0" cy="0"/>
        </a:xfrm>
      </p:grpSpPr>
      <p:pic>
        <p:nvPicPr>
          <p:cNvPr id="7170" name="Picture 4" descr="natureza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Rectangle 2"/>
          <p:cNvSpPr>
            <a:spLocks noGrp="1" noChangeArrowheads="1"/>
          </p:cNvSpPr>
          <p:nvPr>
            <p:ph type="title"/>
          </p:nvPr>
        </p:nvSpPr>
        <p:spPr>
          <a:xfrm>
            <a:off x="0" y="3429000"/>
            <a:ext cx="9144000" cy="2895600"/>
          </a:xfrm>
        </p:spPr>
        <p:txBody>
          <a:bodyPr/>
          <a:lstStyle/>
          <a:p>
            <a:pPr>
              <a:defRPr/>
            </a:pPr>
            <a:r>
              <a:rPr lang="pt-BR" sz="3600" b="1" i="1" dirty="0">
                <a:solidFill>
                  <a:srgbClr val="FFCC66"/>
                </a:solidFill>
                <a:latin typeface="Arial" pitchFamily="34" charset="0"/>
                <a:cs typeface="Arial" pitchFamily="34" charset="0"/>
              </a:rPr>
              <a:t> </a:t>
            </a:r>
            <a:r>
              <a:rPr lang="pt-BR" sz="4000" b="1" i="1" dirty="0">
                <a:solidFill>
                  <a:srgbClr val="FFFF00"/>
                </a:solidFill>
                <a:latin typeface="Arial" pitchFamily="34" charset="0"/>
                <a:cs typeface="Arial" pitchFamily="34" charset="0"/>
              </a:rPr>
              <a:t>Atraídas pelo amor puro, conduziam à presença do Senhor os aflitos e os mutilados, os doentes e as crianças.</a:t>
            </a:r>
            <a:endParaRPr lang="pt-BR" sz="4000" b="1" i="1" dirty="0">
              <a:solidFill>
                <a:srgbClr val="FFFF00"/>
              </a:solidFill>
              <a:effectLst>
                <a:outerShdw blurRad="38100" dist="38100" dir="2700000" algn="tl">
                  <a:srgbClr val="000000"/>
                </a:outerShdw>
              </a:effectLst>
              <a:latin typeface="Arial" pitchFamily="34" charset="0"/>
              <a:cs typeface="Arial" pitchFamily="34" charset="0"/>
            </a:endParaRPr>
          </a:p>
        </p:txBody>
      </p:sp>
    </p:spTree>
  </p:cSld>
  <p:clrMapOvr>
    <a:masterClrMapping/>
  </p:clrMapOvr>
  <p:transition spd="slow" advTm="16962">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8434"/>
                                        </p:tgtEl>
                                        <p:attrNameLst>
                                          <p:attrName>style.visibility</p:attrName>
                                        </p:attrNameLst>
                                      </p:cBhvr>
                                      <p:to>
                                        <p:strVal val="visible"/>
                                      </p:to>
                                    </p:set>
                                    <p:animEffect transition="in" filter="dissolve">
                                      <p:cBhvr>
                                        <p:cTn id="7" dur="3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9900FF"/>
            </a:gs>
            <a:gs pos="100000">
              <a:srgbClr val="470076"/>
            </a:gs>
          </a:gsLst>
          <a:path path="rect">
            <a:fillToRect l="100000" t="100000"/>
          </a:path>
        </a:gradFill>
        <a:effectLst/>
      </p:bgPr>
    </p:bg>
    <p:spTree>
      <p:nvGrpSpPr>
        <p:cNvPr id="1" name=""/>
        <p:cNvGrpSpPr/>
        <p:nvPr/>
      </p:nvGrpSpPr>
      <p:grpSpPr>
        <a:xfrm>
          <a:off x="0" y="0"/>
          <a:ext cx="0" cy="0"/>
          <a:chOff x="0" y="0"/>
          <a:chExt cx="0" cy="0"/>
        </a:xfrm>
      </p:grpSpPr>
      <p:pic>
        <p:nvPicPr>
          <p:cNvPr id="8194" name="Picture 4" descr="natureza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Rectangle 2"/>
          <p:cNvSpPr>
            <a:spLocks noGrp="1" noChangeArrowheads="1"/>
          </p:cNvSpPr>
          <p:nvPr>
            <p:ph type="title"/>
          </p:nvPr>
        </p:nvSpPr>
        <p:spPr>
          <a:xfrm>
            <a:off x="0" y="0"/>
            <a:ext cx="9144000" cy="6858000"/>
          </a:xfrm>
        </p:spPr>
        <p:txBody>
          <a:bodyPr/>
          <a:lstStyle/>
          <a:p>
            <a:pPr>
              <a:defRPr/>
            </a:pPr>
            <a:br>
              <a:rPr lang="pt-BR" sz="2400" b="1" i="1" dirty="0">
                <a:solidFill>
                  <a:srgbClr val="FFFF00"/>
                </a:solidFill>
                <a:effectLst>
                  <a:outerShdw blurRad="38100" dist="38100" dir="2700000" algn="tl">
                    <a:srgbClr val="000000"/>
                  </a:outerShdw>
                </a:effectLst>
              </a:rPr>
            </a:br>
            <a:br>
              <a:rPr lang="pt-BR" sz="2400" b="1" i="1" dirty="0">
                <a:solidFill>
                  <a:srgbClr val="FFFF00"/>
                </a:solidFill>
                <a:effectLst>
                  <a:outerShdw blurRad="38100" dist="38100" dir="2700000" algn="tl">
                    <a:srgbClr val="000000"/>
                  </a:outerShdw>
                </a:effectLst>
              </a:rPr>
            </a:br>
            <a:r>
              <a:rPr lang="pt-BR" sz="4000" b="1" i="1" dirty="0">
                <a:solidFill>
                  <a:srgbClr val="FFFF00"/>
                </a:solidFill>
                <a:effectLst>
                  <a:outerShdw blurRad="38100" dist="38100" dir="2700000" algn="tl">
                    <a:srgbClr val="000000"/>
                  </a:outerShdw>
                </a:effectLst>
                <a:latin typeface="Arial" pitchFamily="34" charset="0"/>
                <a:cs typeface="Arial" pitchFamily="34" charset="0"/>
              </a:rPr>
              <a:t>E embora não lhe integrassem o círculo apostólico, foram elas – representadas nas filhas anônimas de Jerusalém – as únicas demonstrações de solidariedade espontânea que o visitaram, desassombradamente, sob a cruz do martírio, quando os próprios discípulos debandavam.</a:t>
            </a:r>
            <a:br>
              <a:rPr lang="pt-BR" sz="3200" b="1" i="1" dirty="0">
                <a:solidFill>
                  <a:srgbClr val="FFFF00"/>
                </a:solidFill>
                <a:effectLst>
                  <a:outerShdw blurRad="38100" dist="38100" dir="2700000" algn="tl">
                    <a:srgbClr val="000000"/>
                  </a:outerShdw>
                </a:effectLst>
              </a:rPr>
            </a:br>
            <a:r>
              <a:rPr lang="pt-BR" sz="2400" b="1" i="1" dirty="0">
                <a:solidFill>
                  <a:srgbClr val="FFFF00"/>
                </a:solidFill>
                <a:effectLst>
                  <a:outerShdw blurRad="38100" dist="38100" dir="2700000" algn="tl">
                    <a:srgbClr val="000000"/>
                  </a:outerShdw>
                </a:effectLst>
              </a:rPr>
              <a:t> </a:t>
            </a:r>
          </a:p>
        </p:txBody>
      </p:sp>
    </p:spTree>
  </p:cSld>
  <p:clrMapOvr>
    <a:masterClrMapping/>
  </p:clrMapOvr>
  <p:transition spd="slow" advTm="26346">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1266"/>
                                        </p:tgtEl>
                                        <p:attrNameLst>
                                          <p:attrName>style.visibility</p:attrName>
                                        </p:attrNameLst>
                                      </p:cBhvr>
                                      <p:to>
                                        <p:strVal val="visible"/>
                                      </p:to>
                                    </p:set>
                                    <p:animEffect transition="in" filter="dissolve">
                                      <p:cBhvr>
                                        <p:cTn id="7" dur="3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shadeToTitle="1">
        <a:gradFill rotWithShape="0">
          <a:gsLst>
            <a:gs pos="0">
              <a:srgbClr val="A50021"/>
            </a:gs>
            <a:gs pos="100000">
              <a:srgbClr val="4C000F"/>
            </a:gs>
          </a:gsLst>
          <a:path path="shape">
            <a:fillToRect l="50000" t="50000" r="50000" b="50000"/>
          </a:path>
        </a:gradFill>
        <a:effectLst/>
      </p:bgPr>
    </p:bg>
    <p:spTree>
      <p:nvGrpSpPr>
        <p:cNvPr id="1" name=""/>
        <p:cNvGrpSpPr/>
        <p:nvPr/>
      </p:nvGrpSpPr>
      <p:grpSpPr>
        <a:xfrm>
          <a:off x="0" y="0"/>
          <a:ext cx="0" cy="0"/>
          <a:chOff x="0" y="0"/>
          <a:chExt cx="0" cy="0"/>
        </a:xfrm>
      </p:grpSpPr>
      <p:pic>
        <p:nvPicPr>
          <p:cNvPr id="9218" name="Picture 4" descr="natureza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Rectangle 2"/>
          <p:cNvSpPr>
            <a:spLocks noGrp="1" noChangeArrowheads="1"/>
          </p:cNvSpPr>
          <p:nvPr>
            <p:ph type="title"/>
          </p:nvPr>
        </p:nvSpPr>
        <p:spPr>
          <a:xfrm>
            <a:off x="685800" y="2132856"/>
            <a:ext cx="7772400" cy="3810000"/>
          </a:xfrm>
        </p:spPr>
        <p:txBody>
          <a:bodyPr/>
          <a:lstStyle/>
          <a:p>
            <a:pPr>
              <a:defRPr/>
            </a:pPr>
            <a:r>
              <a:rPr lang="pt-BR" sz="4800" b="1" i="1" dirty="0">
                <a:solidFill>
                  <a:srgbClr val="99FF33"/>
                </a:solidFill>
                <a:effectLst>
                  <a:outerShdw blurRad="38100" dist="38100" dir="2700000" algn="tl">
                    <a:srgbClr val="000000"/>
                  </a:outerShdw>
                </a:effectLst>
                <a:latin typeface="Arial" pitchFamily="34" charset="0"/>
                <a:cs typeface="Arial" pitchFamily="34" charset="0"/>
              </a:rPr>
              <a:t>Mais tarde, junto aos continuadores da Boa Nova, sustentavam-se no mesmo nível  de elevação e de entendimento.</a:t>
            </a:r>
          </a:p>
        </p:txBody>
      </p:sp>
    </p:spTree>
  </p:cSld>
  <p:clrMapOvr>
    <a:masterClrMapping/>
  </p:clrMapOvr>
  <p:transition spd="slow" advTm="17243">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3314"/>
                                        </p:tgtEl>
                                        <p:attrNameLst>
                                          <p:attrName>style.visibility</p:attrName>
                                        </p:attrNameLst>
                                      </p:cBhvr>
                                      <p:to>
                                        <p:strVal val="visible"/>
                                      </p:to>
                                    </p:set>
                                    <p:animEffect transition="in" filter="dissolve">
                                      <p:cBhvr>
                                        <p:cTn id="7" dur="3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66CCFF"/>
            </a:gs>
            <a:gs pos="100000">
              <a:srgbClr val="2F5E76"/>
            </a:gs>
          </a:gsLst>
          <a:path path="rect">
            <a:fillToRect l="100000" t="100000"/>
          </a:path>
        </a:gradFill>
        <a:effectLst/>
      </p:bgPr>
    </p:bg>
    <p:spTree>
      <p:nvGrpSpPr>
        <p:cNvPr id="1" name=""/>
        <p:cNvGrpSpPr/>
        <p:nvPr/>
      </p:nvGrpSpPr>
      <p:grpSpPr>
        <a:xfrm>
          <a:off x="0" y="0"/>
          <a:ext cx="0" cy="0"/>
          <a:chOff x="0" y="0"/>
          <a:chExt cx="0" cy="0"/>
        </a:xfrm>
      </p:grpSpPr>
      <p:pic>
        <p:nvPicPr>
          <p:cNvPr id="10242" name="Picture 4" descr="diversos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2"/>
          <p:cNvSpPr>
            <a:spLocks noGrp="1" noChangeArrowheads="1"/>
          </p:cNvSpPr>
          <p:nvPr>
            <p:ph type="title"/>
          </p:nvPr>
        </p:nvSpPr>
        <p:spPr>
          <a:xfrm>
            <a:off x="0" y="0"/>
            <a:ext cx="9144000" cy="6858000"/>
          </a:xfrm>
        </p:spPr>
        <p:txBody>
          <a:bodyPr/>
          <a:lstStyle/>
          <a:p>
            <a:pPr>
              <a:defRPr/>
            </a:pPr>
            <a:r>
              <a:rPr lang="pt-BR" sz="3800" b="1" i="1" dirty="0">
                <a:solidFill>
                  <a:schemeClr val="bg1"/>
                </a:solidFill>
                <a:effectLst>
                  <a:outerShdw blurRad="38100" dist="38100" dir="2700000" algn="tl">
                    <a:srgbClr val="000000"/>
                  </a:outerShdw>
                </a:effectLst>
                <a:latin typeface="Arial" pitchFamily="34" charset="0"/>
                <a:cs typeface="Arial" pitchFamily="34" charset="0"/>
              </a:rPr>
              <a:t>Dorcas, </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a costureira Jopense, depois de amparada por </a:t>
            </a:r>
            <a:r>
              <a:rPr lang="pt-BR" sz="3800" b="1" i="1" dirty="0">
                <a:solidFill>
                  <a:schemeClr val="bg1"/>
                </a:solidFill>
                <a:effectLst>
                  <a:outerShdw blurRad="38100" dist="38100" dir="2700000" algn="tl">
                    <a:srgbClr val="000000"/>
                  </a:outerShdw>
                </a:effectLst>
                <a:latin typeface="Arial" pitchFamily="34" charset="0"/>
                <a:cs typeface="Arial" pitchFamily="34" charset="0"/>
              </a:rPr>
              <a:t>Simão Pedro</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 fez-se mais ativa colaboradora da assistência aos infortunados. </a:t>
            </a:r>
            <a:r>
              <a:rPr lang="pt-BR" sz="3800" b="1" i="1" dirty="0">
                <a:solidFill>
                  <a:schemeClr val="bg1"/>
                </a:solidFill>
                <a:effectLst>
                  <a:outerShdw blurRad="38100" dist="38100" dir="2700000" algn="tl">
                    <a:srgbClr val="000000"/>
                  </a:outerShdw>
                </a:effectLst>
                <a:latin typeface="Arial" pitchFamily="34" charset="0"/>
                <a:cs typeface="Arial" pitchFamily="34" charset="0"/>
              </a:rPr>
              <a:t>Febe</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 é a mensageira da epístola de Paulo aos romanos. </a:t>
            </a:r>
            <a:r>
              <a:rPr lang="pt-BR" sz="3800" b="1" i="1" dirty="0">
                <a:solidFill>
                  <a:schemeClr val="bg1"/>
                </a:solidFill>
                <a:effectLst>
                  <a:outerShdw blurRad="38100" dist="38100" dir="2700000" algn="tl">
                    <a:srgbClr val="000000"/>
                  </a:outerShdw>
                </a:effectLst>
                <a:latin typeface="Arial" pitchFamily="34" charset="0"/>
                <a:cs typeface="Arial" pitchFamily="34" charset="0"/>
              </a:rPr>
              <a:t>Lídia</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 em Filipos, é a primeira mulher com suficiente coragem para transformar a própria casa em santuário do Evangelho nascituro. </a:t>
            </a:r>
            <a:r>
              <a:rPr lang="pt-BR" sz="3800" b="1" i="1" dirty="0">
                <a:solidFill>
                  <a:schemeClr val="bg1"/>
                </a:solidFill>
                <a:effectLst>
                  <a:outerShdw blurRad="38100" dist="38100" dir="2700000" algn="tl">
                    <a:srgbClr val="000000"/>
                  </a:outerShdw>
                </a:effectLst>
                <a:latin typeface="Arial" pitchFamily="34" charset="0"/>
                <a:cs typeface="Arial" pitchFamily="34" charset="0"/>
              </a:rPr>
              <a:t>Lóide</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 e </a:t>
            </a:r>
            <a:r>
              <a:rPr lang="pt-BR" sz="3800" b="1" i="1" dirty="0">
                <a:solidFill>
                  <a:schemeClr val="bg1"/>
                </a:solidFill>
                <a:effectLst>
                  <a:outerShdw blurRad="38100" dist="38100" dir="2700000" algn="tl">
                    <a:srgbClr val="000000"/>
                  </a:outerShdw>
                </a:effectLst>
                <a:latin typeface="Arial" pitchFamily="34" charset="0"/>
                <a:cs typeface="Arial" pitchFamily="34" charset="0"/>
              </a:rPr>
              <a:t>Eunice</a:t>
            </a:r>
            <a:r>
              <a:rPr lang="pt-BR" sz="3800" b="1" i="1" dirty="0">
                <a:solidFill>
                  <a:srgbClr val="FFFF00"/>
                </a:solidFill>
                <a:effectLst>
                  <a:outerShdw blurRad="38100" dist="38100" dir="2700000" algn="tl">
                    <a:srgbClr val="000000"/>
                  </a:outerShdw>
                </a:effectLst>
                <a:latin typeface="Arial" pitchFamily="34" charset="0"/>
                <a:cs typeface="Arial" pitchFamily="34" charset="0"/>
              </a:rPr>
              <a:t>, parentas de Timóteo, eram padrões morais  da fé viva. </a:t>
            </a:r>
            <a:br>
              <a:rPr lang="pt-BR" sz="2800" b="1" i="1" dirty="0">
                <a:solidFill>
                  <a:srgbClr val="FFFF00"/>
                </a:solidFill>
                <a:effectLst>
                  <a:outerShdw blurRad="38100" dist="38100" dir="2700000" algn="tl">
                    <a:srgbClr val="000000"/>
                  </a:outerShdw>
                </a:effectLst>
              </a:rPr>
            </a:br>
            <a:endParaRPr lang="pt-BR" sz="2800" b="1" i="1" dirty="0">
              <a:solidFill>
                <a:srgbClr val="FFFF00"/>
              </a:solidFill>
              <a:effectLst>
                <a:outerShdw blurRad="38100" dist="38100" dir="2700000" algn="tl">
                  <a:srgbClr val="000000"/>
                </a:outerShdw>
              </a:effectLst>
            </a:endParaRPr>
          </a:p>
        </p:txBody>
      </p:sp>
    </p:spTree>
  </p:cSld>
  <p:clrMapOvr>
    <a:masterClrMapping/>
  </p:clrMapOvr>
  <p:transition spd="slow" advTm="41723">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wd">
                                    <p:tmPct val="100000"/>
                                  </p:iterate>
                                  <p:childTnLst>
                                    <p:set>
                                      <p:cBhvr>
                                        <p:cTn id="6" dur="1" fill="hold">
                                          <p:stCondLst>
                                            <p:cond delay="0"/>
                                          </p:stCondLst>
                                        </p:cTn>
                                        <p:tgtEl>
                                          <p:spTgt spid="12290"/>
                                        </p:tgtEl>
                                        <p:attrNameLst>
                                          <p:attrName>style.visibility</p:attrName>
                                        </p:attrNameLst>
                                      </p:cBhvr>
                                      <p:to>
                                        <p:strVal val="visible"/>
                                      </p:to>
                                    </p:set>
                                    <p:animEffect transition="in" filter="dissolve">
                                      <p:cBhvr>
                                        <p:cTn id="7" dur="3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Lst>
  </p:timing>
</p:sld>
</file>

<file path=ppt/theme/theme1.xml><?xml version="1.0" encoding="utf-8"?>
<a:theme xmlns:a="http://schemas.openxmlformats.org/drawingml/2006/main" name="ESTRELA DE NAZARÉ">
  <a:themeElements>
    <a:clrScheme name="Cicatriz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icatrizes">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pt-BR" sz="2000" b="0" i="0" u="none" strike="noStrike" cap="none" normalizeH="0" baseline="0" smtClean="0">
            <a:ln>
              <a:noFill/>
            </a:ln>
            <a:solidFill>
              <a:schemeClr val="tx1"/>
            </a:solidFill>
            <a:effectLst/>
            <a:latin typeface="Times New Roman" charset="0"/>
          </a:defRPr>
        </a:defPPr>
      </a:lstStyle>
    </a:lnDef>
  </a:objectDefaults>
  <a:extraClrSchemeLst>
    <a:extraClrScheme>
      <a:clrScheme name="Cicatriz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icatriz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icatriz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icatriz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icatriz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icatriz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icatriz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ESTRELA DE NAZARÉ</Template>
  <TotalTime>289</TotalTime>
  <Words>485</Words>
  <Application>Microsoft Office PowerPoint</Application>
  <PresentationFormat>Apresentação na tela (4:3)</PresentationFormat>
  <Paragraphs>17</Paragraphs>
  <Slides>12</Slides>
  <Notes>4</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12</vt:i4>
      </vt:variant>
    </vt:vector>
  </HeadingPairs>
  <TitlesOfParts>
    <vt:vector size="16" baseType="lpstr">
      <vt:lpstr>Arial</vt:lpstr>
      <vt:lpstr>Arial Black</vt:lpstr>
      <vt:lpstr>Times New Roman</vt:lpstr>
      <vt:lpstr>ESTRELA DE NAZARÉ</vt:lpstr>
      <vt:lpstr>A mulher ante o Cristo  Emmanuel/ Francisco Cândido Xavier</vt:lpstr>
      <vt:lpstr>Toda vez que nos disponhamos a considerar a mulher em plano inferior, lembremo-nos dela ao tempo de Jesus.  </vt:lpstr>
      <vt:lpstr>   Há vinte séculos, com exceção das patrícias do Império, quase todas as companheiras do povo, na maioria das circunstâncias, sofriam extrema abjeção, convertidas em alimárias de carga, quando não fossem vendidas em hasta\ pública.   </vt:lpstr>
      <vt:lpstr>  Tocadas, porém, pelo verbo renovador do Divino Mestre, ninguém respondeu com tanta lealdade e veemência aos apelos celestiais.   </vt:lpstr>
      <vt:lpstr>Entre as que haviam descido aos vales da perturbação e da sombra, encontramos em Madalena o mais alto testemunho de soerguimento moral, das trevas para a luz; e entre as que se mantinham no monte do equilíbrio doméstico, surpreendemos em Joana de Cusa o mais nobre expoente de concurso e fidelidade.  </vt:lpstr>
      <vt:lpstr> Atraídas pelo amor puro, conduziam à presença do Senhor os aflitos e os mutilados, os doentes e as crianças.</vt:lpstr>
      <vt:lpstr>  E embora não lhe integrassem o círculo apostólico, foram elas – representadas nas filhas anônimas de Jerusalém – as únicas demonstrações de solidariedade espontânea que o visitaram, desassombradamente, sob a cruz do martírio, quando os próprios discípulos debandavam.  </vt:lpstr>
      <vt:lpstr>Mais tarde, junto aos continuadores da Boa Nova, sustentavam-se no mesmo nível  de elevação e de entendimento.</vt:lpstr>
      <vt:lpstr>Dorcas, a costureira Jopense, depois de amparada por Simão Pedro, fez-se mais ativa colaboradora da assistência aos infortunados. Febe é a mensageira da epístola de Paulo aos romanos. Lídia, em Filipos, é a primeira mulher com suficiente coragem para transformar a própria casa em santuário do Evangelho nascituro. Lóide e Eunice, parentas de Timóteo, eram padrões morais  da fé viva.  </vt:lpstr>
      <vt:lpstr>Entretanto, ainda que semelhantes heroínas não tivessem de fato existido, não podemos olvidar que, um dia, buscando alguém no mundo para exercer a necessária tutela sobre a vida preciosa do Embaixador Divino, o Supremo Poder do Universo não hesitou em recorrer a abnegada mulher, escondida num lar apagado e simples...  </vt:lpstr>
      <vt:lpstr> Humilde, ocultava a experiência dos sábios; frágil como o lírio, trazia consigo a resistência do diamante; pobre entre os pobres, carreava na própria virtude os tesouros incorruptíveis do coração, e desvalida entre os homens, era grande e prestigiosa perante Deus.</vt:lpstr>
      <vt:lpstr>Eis o motivo pelo qual, sempre que o raciocínio nos induza a ponderar quanto à glória do Cristo – recordando, na Terra, a grandeza de nossas próprias mães -,  nós nos inclinaremos, reconhecidos e reverentes, ante a luz imarcessível da  Estrela de Nazaré.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mulher ante o Cristo  Emmanuel/ Francisco Cândido Xavier</dc:title>
  <dc:creator>Araujo</dc:creator>
  <cp:lastModifiedBy>Nelson Mendes</cp:lastModifiedBy>
  <cp:revision>8</cp:revision>
  <dcterms:created xsi:type="dcterms:W3CDTF">2018-09-11T14:14:47Z</dcterms:created>
  <dcterms:modified xsi:type="dcterms:W3CDTF">2020-02-28T18:15:44Z</dcterms:modified>
</cp:coreProperties>
</file>